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13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37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20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83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93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57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740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191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69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36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96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BBAD6-DFEE-438F-9838-6457F5E2AEBC}" type="datetimeFigureOut">
              <a:rPr lang="ko-KR" altLang="en-US" smtClean="0"/>
              <a:t>2018-05-21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E0C5-EC15-4B9F-AA33-3E0A35758CE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6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27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34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esoh85@outlook.kr</dc:creator>
  <cp:lastModifiedBy>esoh85@outlook.kr</cp:lastModifiedBy>
  <cp:revision>1</cp:revision>
  <dcterms:created xsi:type="dcterms:W3CDTF">2018-05-21T01:43:01Z</dcterms:created>
  <dcterms:modified xsi:type="dcterms:W3CDTF">2018-05-21T01:44:14Z</dcterms:modified>
</cp:coreProperties>
</file>